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Default Extension="rels" ContentType="application/vnd.openxmlformats-package.relationships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Default Extension="jpeg" ContentType="image/jpeg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Override PartName="/ppt/slideLayouts/slideLayout10.xml" ContentType="application/vnd.openxmlformats-officedocument.presentationml.slideLayout+xml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60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121" d="100"/>
          <a:sy n="121" d="100"/>
        </p:scale>
        <p:origin x="-106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B8361-E2BC-B647-AC24-C6345FCC912B}" type="datetimeFigureOut">
              <a:rPr lang="en-US" smtClean="0"/>
              <a:t>1/4/11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4E19E-09EE-9A45-B59E-74A57EC0D25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B8361-E2BC-B647-AC24-C6345FCC912B}" type="datetimeFigureOut">
              <a:rPr lang="en-US" smtClean="0"/>
              <a:t>1/4/11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4E19E-09EE-9A45-B59E-74A57EC0D2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B8361-E2BC-B647-AC24-C6345FCC912B}" type="datetimeFigureOut">
              <a:rPr lang="en-US" smtClean="0"/>
              <a:t>1/4/11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4E19E-09EE-9A45-B59E-74A57EC0D2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B8361-E2BC-B647-AC24-C6345FCC912B}" type="datetimeFigureOut">
              <a:rPr lang="en-US" smtClean="0"/>
              <a:t>1/4/11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4E19E-09EE-9A45-B59E-74A57EC0D2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B8361-E2BC-B647-AC24-C6345FCC912B}" type="datetimeFigureOut">
              <a:rPr lang="en-US" smtClean="0"/>
              <a:t>1/4/11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4E19E-09EE-9A45-B59E-74A57EC0D25F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B8361-E2BC-B647-AC24-C6345FCC912B}" type="datetimeFigureOut">
              <a:rPr lang="en-US" smtClean="0"/>
              <a:t>1/4/11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4E19E-09EE-9A45-B59E-74A57EC0D2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B8361-E2BC-B647-AC24-C6345FCC912B}" type="datetimeFigureOut">
              <a:rPr lang="en-US" smtClean="0"/>
              <a:t>1/4/11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4E19E-09EE-9A45-B59E-74A57EC0D2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B8361-E2BC-B647-AC24-C6345FCC912B}" type="datetimeFigureOut">
              <a:rPr lang="en-US" smtClean="0"/>
              <a:t>1/4/11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4E19E-09EE-9A45-B59E-74A57EC0D2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B8361-E2BC-B647-AC24-C6345FCC912B}" type="datetimeFigureOut">
              <a:rPr lang="en-US" smtClean="0"/>
              <a:t>1/4/11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4E19E-09EE-9A45-B59E-74A57EC0D25F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B8361-E2BC-B647-AC24-C6345FCC912B}" type="datetimeFigureOut">
              <a:rPr lang="en-US" smtClean="0"/>
              <a:t>1/4/11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4E19E-09EE-9A45-B59E-74A57EC0D2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B8361-E2BC-B647-AC24-C6345FCC912B}" type="datetimeFigureOut">
              <a:rPr lang="en-US" smtClean="0"/>
              <a:t>1/4/11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4E19E-09EE-9A45-B59E-74A57EC0D25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</a:lstStyle>
          <a:p>
            <a:fld id="{002B8361-E2BC-B647-AC24-C6345FCC912B}" type="datetimeFigureOut">
              <a:rPr lang="en-US" smtClean="0"/>
              <a:t>1/4/11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</a:lstStyle>
          <a:p>
            <a:fld id="{0324E19E-09EE-9A45-B59E-74A57EC0D25F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1053141" y="1417320"/>
            <a:ext cx="8090859" cy="4570847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Cada</a:t>
            </a:r>
            <a:r>
              <a:rPr lang="en-US" dirty="0" smtClean="0"/>
              <a:t> </a:t>
            </a:r>
            <a:r>
              <a:rPr lang="en-US" dirty="0" err="1" smtClean="0"/>
              <a:t>día(every</a:t>
            </a:r>
            <a:r>
              <a:rPr lang="en-US" dirty="0" smtClean="0"/>
              <a:t> day)…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06366" y="2849542"/>
            <a:ext cx="23639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Yo</a:t>
            </a:r>
            <a:r>
              <a:rPr lang="en-US" dirty="0" smtClean="0"/>
              <a:t> </a:t>
            </a:r>
            <a:r>
              <a:rPr lang="en-US" dirty="0" err="1" smtClean="0"/>
              <a:t>como</a:t>
            </a:r>
            <a:r>
              <a:rPr lang="en-US" dirty="0" smtClean="0"/>
              <a:t> </a:t>
            </a:r>
            <a:r>
              <a:rPr lang="en-US" dirty="0" err="1" smtClean="0"/>
              <a:t>fruta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488748" y="2849542"/>
            <a:ext cx="23639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Yo</a:t>
            </a:r>
            <a:r>
              <a:rPr lang="en-US" dirty="0" smtClean="0"/>
              <a:t> </a:t>
            </a:r>
            <a:r>
              <a:rPr lang="en-US" dirty="0" err="1" smtClean="0"/>
              <a:t>leo</a:t>
            </a:r>
            <a:r>
              <a:rPr lang="en-US" dirty="0" smtClean="0"/>
              <a:t> un </a:t>
            </a:r>
            <a:r>
              <a:rPr lang="en-US" dirty="0" err="1" smtClean="0"/>
              <a:t>libro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852708" y="2849542"/>
            <a:ext cx="23639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Yo</a:t>
            </a:r>
            <a:r>
              <a:rPr lang="en-US" dirty="0" smtClean="0"/>
              <a:t> </a:t>
            </a:r>
            <a:r>
              <a:rPr lang="en-US" dirty="0" err="1" smtClean="0"/>
              <a:t>monto</a:t>
            </a:r>
            <a:r>
              <a:rPr lang="en-US" dirty="0" smtClean="0"/>
              <a:t> en </a:t>
            </a:r>
            <a:r>
              <a:rPr lang="en-US" dirty="0" err="1" smtClean="0"/>
              <a:t>bicicleta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7047412" y="2817276"/>
            <a:ext cx="23639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Yo</a:t>
            </a:r>
            <a:r>
              <a:rPr lang="en-US" dirty="0" smtClean="0"/>
              <a:t> </a:t>
            </a:r>
            <a:r>
              <a:rPr lang="en-US" dirty="0" err="1" smtClean="0"/>
              <a:t>escucho</a:t>
            </a:r>
            <a:r>
              <a:rPr lang="en-US" dirty="0" smtClean="0"/>
              <a:t> </a:t>
            </a:r>
            <a:r>
              <a:rPr lang="en-US" dirty="0" err="1" smtClean="0"/>
              <a:t>música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4997256" y="5618835"/>
            <a:ext cx="23639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Yo</a:t>
            </a:r>
            <a:r>
              <a:rPr lang="en-US" dirty="0" smtClean="0"/>
              <a:t> </a:t>
            </a:r>
            <a:r>
              <a:rPr lang="en-US" dirty="0" err="1" smtClean="0"/>
              <a:t>trabajo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506366" y="5618835"/>
            <a:ext cx="23639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Yo</a:t>
            </a:r>
            <a:r>
              <a:rPr lang="en-US" dirty="0" smtClean="0"/>
              <a:t> </a:t>
            </a:r>
            <a:r>
              <a:rPr lang="en-US" dirty="0" err="1" smtClean="0"/>
              <a:t>bebo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671673" y="5639483"/>
            <a:ext cx="23639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Yo</a:t>
            </a:r>
            <a:r>
              <a:rPr lang="en-US" dirty="0" smtClean="0"/>
              <a:t> </a:t>
            </a:r>
            <a:r>
              <a:rPr lang="en-US" dirty="0" err="1" smtClean="0"/>
              <a:t>estudio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6919719" y="5618835"/>
            <a:ext cx="23639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Yo</a:t>
            </a:r>
            <a:r>
              <a:rPr lang="en-US" dirty="0" smtClean="0"/>
              <a:t> canto</a:t>
            </a:r>
            <a:endParaRPr lang="en-US" dirty="0"/>
          </a:p>
        </p:txBody>
      </p:sp>
      <p:cxnSp>
        <p:nvCxnSpPr>
          <p:cNvPr id="16" name="Straight Connector 15"/>
          <p:cNvCxnSpPr>
            <a:endCxn id="13" idx="1"/>
          </p:cNvCxnSpPr>
          <p:nvPr/>
        </p:nvCxnSpPr>
        <p:spPr>
          <a:xfrm rot="5400000">
            <a:off x="539093" y="3691568"/>
            <a:ext cx="4265161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5400000">
            <a:off x="2720921" y="3691569"/>
            <a:ext cx="4265161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rot="5400000">
            <a:off x="5084883" y="3691569"/>
            <a:ext cx="4265161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1053141" y="3427709"/>
            <a:ext cx="7880547" cy="1032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6318846" y="274320"/>
            <a:ext cx="28251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Nombre</a:t>
            </a:r>
            <a:r>
              <a:rPr lang="en-US" dirty="0" smtClean="0"/>
              <a:t>:________ </a:t>
            </a:r>
          </a:p>
          <a:p>
            <a:pPr lvl="1"/>
            <a:r>
              <a:rPr lang="en-US" dirty="0" err="1" smtClean="0"/>
              <a:t>Período</a:t>
            </a:r>
            <a:r>
              <a:rPr lang="en-US" dirty="0" smtClean="0"/>
              <a:t>: __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1053141" y="1417320"/>
            <a:ext cx="8090859" cy="4570847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Cada</a:t>
            </a:r>
            <a:r>
              <a:rPr lang="en-US" dirty="0" smtClean="0"/>
              <a:t> </a:t>
            </a:r>
            <a:r>
              <a:rPr lang="en-US" dirty="0" err="1" smtClean="0"/>
              <a:t>día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06366" y="2849542"/>
            <a:ext cx="23639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Mi </a:t>
            </a:r>
            <a:r>
              <a:rPr lang="en-US" dirty="0" err="1" smtClean="0"/>
              <a:t>mamá</a:t>
            </a:r>
            <a:r>
              <a:rPr lang="en-US" dirty="0" smtClean="0"/>
              <a:t> come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488748" y="2849542"/>
            <a:ext cx="23639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Tú</a:t>
            </a:r>
            <a:r>
              <a:rPr lang="en-US" dirty="0" smtClean="0"/>
              <a:t> lees un </a:t>
            </a:r>
            <a:r>
              <a:rPr lang="en-US" dirty="0" err="1" smtClean="0"/>
              <a:t>libro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852708" y="2849542"/>
            <a:ext cx="23639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Miguel </a:t>
            </a:r>
            <a:r>
              <a:rPr lang="en-US" dirty="0" err="1" smtClean="0"/>
              <a:t>monta</a:t>
            </a:r>
            <a:r>
              <a:rPr lang="en-US" dirty="0" smtClean="0"/>
              <a:t> en </a:t>
            </a:r>
            <a:r>
              <a:rPr lang="en-US" dirty="0" err="1" smtClean="0"/>
              <a:t>bicicleta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7047412" y="2817276"/>
            <a:ext cx="23639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Ana </a:t>
            </a:r>
            <a:r>
              <a:rPr lang="en-US" dirty="0" err="1" smtClean="0"/>
              <a:t>escucha</a:t>
            </a:r>
            <a:r>
              <a:rPr lang="en-US" dirty="0" smtClean="0"/>
              <a:t> </a:t>
            </a:r>
            <a:r>
              <a:rPr lang="en-US" dirty="0" err="1" smtClean="0"/>
              <a:t>música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4997256" y="5618835"/>
            <a:ext cx="23639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Ricardo </a:t>
            </a:r>
            <a:r>
              <a:rPr lang="en-US" dirty="0" err="1" smtClean="0"/>
              <a:t>trabaja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506366" y="5618835"/>
            <a:ext cx="23639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Alfonso </a:t>
            </a:r>
            <a:r>
              <a:rPr lang="en-US" dirty="0" err="1" smtClean="0"/>
              <a:t>y</a:t>
            </a:r>
            <a:r>
              <a:rPr lang="en-US" dirty="0" smtClean="0"/>
              <a:t> </a:t>
            </a:r>
            <a:r>
              <a:rPr lang="en-US" dirty="0" err="1" smtClean="0"/>
              <a:t>María</a:t>
            </a:r>
            <a:r>
              <a:rPr lang="en-US" dirty="0" smtClean="0"/>
              <a:t> </a:t>
            </a:r>
            <a:r>
              <a:rPr lang="en-US" dirty="0" err="1" smtClean="0"/>
              <a:t>beben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671673" y="5639483"/>
            <a:ext cx="23639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Nosotros</a:t>
            </a:r>
            <a:r>
              <a:rPr lang="en-US" dirty="0" smtClean="0"/>
              <a:t> </a:t>
            </a:r>
            <a:r>
              <a:rPr lang="en-US" dirty="0" err="1" smtClean="0"/>
              <a:t>estudiamos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6919719" y="5618835"/>
            <a:ext cx="23639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Mi </a:t>
            </a:r>
            <a:r>
              <a:rPr lang="en-US" dirty="0" err="1" smtClean="0"/>
              <a:t>papá</a:t>
            </a:r>
            <a:r>
              <a:rPr lang="en-US" dirty="0" smtClean="0"/>
              <a:t> </a:t>
            </a:r>
            <a:r>
              <a:rPr lang="en-US" dirty="0" err="1" smtClean="0"/>
              <a:t>canta</a:t>
            </a:r>
            <a:endParaRPr lang="en-US" dirty="0"/>
          </a:p>
        </p:txBody>
      </p:sp>
      <p:cxnSp>
        <p:nvCxnSpPr>
          <p:cNvPr id="16" name="Straight Connector 15"/>
          <p:cNvCxnSpPr>
            <a:endCxn id="13" idx="1"/>
          </p:cNvCxnSpPr>
          <p:nvPr/>
        </p:nvCxnSpPr>
        <p:spPr>
          <a:xfrm rot="5400000">
            <a:off x="539093" y="3691568"/>
            <a:ext cx="4265161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5400000">
            <a:off x="2720921" y="3691569"/>
            <a:ext cx="4265161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rot="5400000">
            <a:off x="5084883" y="3691569"/>
            <a:ext cx="4265161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1053141" y="3427709"/>
            <a:ext cx="7880547" cy="1032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6318846" y="274320"/>
            <a:ext cx="28251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Nombre</a:t>
            </a:r>
            <a:r>
              <a:rPr lang="en-US" dirty="0" smtClean="0"/>
              <a:t>:________ </a:t>
            </a:r>
          </a:p>
          <a:p>
            <a:pPr lvl="1"/>
            <a:r>
              <a:rPr lang="en-US" dirty="0" err="1" smtClean="0"/>
              <a:t>Período</a:t>
            </a:r>
            <a:r>
              <a:rPr lang="en-US" dirty="0" smtClean="0"/>
              <a:t>: __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Write what you do each day: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On front page</a:t>
            </a:r>
          </a:p>
          <a:p>
            <a:pPr lvl="1"/>
            <a:r>
              <a:rPr lang="en-US" dirty="0" smtClean="0"/>
              <a:t>Write eight things you do (conjugate verb in the “</a:t>
            </a:r>
            <a:r>
              <a:rPr lang="en-US" dirty="0" err="1" smtClean="0"/>
              <a:t>yo</a:t>
            </a:r>
            <a:r>
              <a:rPr lang="en-US" dirty="0" smtClean="0"/>
              <a:t>” form)</a:t>
            </a:r>
            <a:endParaRPr lang="en-US" dirty="0" smtClean="0"/>
          </a:p>
          <a:p>
            <a:r>
              <a:rPr lang="en-US" dirty="0" smtClean="0"/>
              <a:t>On the back page</a:t>
            </a:r>
          </a:p>
          <a:p>
            <a:pPr lvl="1"/>
            <a:r>
              <a:rPr lang="en-US" dirty="0" smtClean="0"/>
              <a:t>Write eight things others do (you can talk about just one person or different people)</a:t>
            </a:r>
            <a:endParaRPr lang="en-US" dirty="0" smtClean="0"/>
          </a:p>
          <a:p>
            <a:r>
              <a:rPr lang="en-US" dirty="0" smtClean="0"/>
              <a:t>Draw pictures</a:t>
            </a:r>
          </a:p>
          <a:p>
            <a:r>
              <a:rPr lang="en-US" dirty="0" smtClean="0"/>
              <a:t>Be ready to show the class</a:t>
            </a:r>
          </a:p>
          <a:p>
            <a:r>
              <a:rPr lang="en-US" dirty="0" smtClean="0"/>
              <a:t>Due by</a:t>
            </a:r>
            <a:r>
              <a:rPr lang="en-US" dirty="0" smtClean="0"/>
              <a:t> Thursday</a:t>
            </a:r>
            <a:endParaRPr lang="en-US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49526" y="1091610"/>
            <a:ext cx="4054177" cy="6360739"/>
          </a:xfrm>
        </p:spPr>
        <p:txBody>
          <a:bodyPr>
            <a:normAutofit fontScale="70000" lnSpcReduction="20000"/>
          </a:bodyPr>
          <a:lstStyle/>
          <a:p>
            <a:r>
              <a:rPr lang="en-US" smtClean="0"/>
              <a:t>alquilar un DVD - to rent a DVD</a:t>
            </a:r>
          </a:p>
          <a:p>
            <a:r>
              <a:rPr lang="en-US" smtClean="0"/>
              <a:t>andar en patineta - to skateboard</a:t>
            </a:r>
          </a:p>
          <a:p>
            <a:r>
              <a:rPr lang="en-US" smtClean="0"/>
              <a:t>aprender el español - to learn Spanish</a:t>
            </a:r>
          </a:p>
          <a:p>
            <a:r>
              <a:rPr lang="en-US" smtClean="0"/>
              <a:t>beber - to drink</a:t>
            </a:r>
          </a:p>
          <a:p>
            <a:r>
              <a:rPr lang="en-US" smtClean="0"/>
              <a:t>comer - to eat</a:t>
            </a:r>
          </a:p>
          <a:p>
            <a:r>
              <a:rPr lang="en-US" smtClean="0"/>
              <a:t>comprar - to buy</a:t>
            </a:r>
          </a:p>
          <a:p>
            <a:r>
              <a:rPr lang="en-US" smtClean="0"/>
              <a:t>correr - to run</a:t>
            </a:r>
          </a:p>
          <a:p>
            <a:r>
              <a:rPr lang="en-US" smtClean="0"/>
              <a:t>descansar - to rest</a:t>
            </a:r>
          </a:p>
          <a:p>
            <a:r>
              <a:rPr lang="en-US" smtClean="0"/>
              <a:t>dibujar - to draw</a:t>
            </a:r>
          </a:p>
          <a:p>
            <a:r>
              <a:rPr lang="en-US" smtClean="0"/>
              <a:t>escribir correos electrónicos - to write e-mails</a:t>
            </a:r>
          </a:p>
          <a:p>
            <a:r>
              <a:rPr lang="en-US" smtClean="0"/>
              <a:t>escuchar música - to listen to music</a:t>
            </a:r>
          </a:p>
          <a:p>
            <a:r>
              <a:rPr lang="en-US" smtClean="0"/>
              <a:t>estudiar - to study</a:t>
            </a:r>
          </a:p>
          <a:p>
            <a:r>
              <a:rPr lang="en-US" smtClean="0"/>
              <a:t>hablar por teléfono - to talk on the phone</a:t>
            </a:r>
          </a:p>
          <a:p>
            <a:r>
              <a:rPr lang="en-US" smtClean="0"/>
              <a:t>hacer la tarea - to do homework</a:t>
            </a:r>
          </a:p>
          <a:p>
            <a:endParaRPr lang="en-US" dirty="0" smtClean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5103703" y="1091610"/>
            <a:ext cx="3840480" cy="6497190"/>
          </a:xfrm>
        </p:spPr>
        <p:txBody>
          <a:bodyPr>
            <a:normAutofit fontScale="70000" lnSpcReduction="20000"/>
          </a:bodyPr>
          <a:lstStyle/>
          <a:p>
            <a:r>
              <a:rPr lang="en-US" smtClean="0"/>
              <a:t>jugar al fútbol - to play soccer</a:t>
            </a:r>
          </a:p>
          <a:p>
            <a:r>
              <a:rPr lang="en-US" smtClean="0"/>
              <a:t>leer un libro - to read a book</a:t>
            </a:r>
          </a:p>
          <a:p>
            <a:r>
              <a:rPr lang="en-US" smtClean="0"/>
              <a:t>mirar la televisión - to watch television</a:t>
            </a:r>
          </a:p>
          <a:p>
            <a:r>
              <a:rPr lang="en-US" smtClean="0"/>
              <a:t>montar en bicicleta - to ride a bike</a:t>
            </a:r>
          </a:p>
          <a:p>
            <a:r>
              <a:rPr lang="en-US" smtClean="0"/>
              <a:t>pasar un rato con los amigos - to spend time with friends</a:t>
            </a:r>
          </a:p>
          <a:p>
            <a:r>
              <a:rPr lang="en-US" smtClean="0"/>
              <a:t>pasear - to go for a walk</a:t>
            </a:r>
          </a:p>
          <a:p>
            <a:r>
              <a:rPr lang="en-US" smtClean="0"/>
              <a:t>practicar deportes - to practice/play sports</a:t>
            </a:r>
          </a:p>
          <a:p>
            <a:r>
              <a:rPr lang="en-US" smtClean="0"/>
              <a:t>preparar la comida - to prepare food / a meal</a:t>
            </a:r>
          </a:p>
          <a:p>
            <a:r>
              <a:rPr lang="en-US" smtClean="0"/>
              <a:t>tocar la guitarra - to play the guitar</a:t>
            </a:r>
          </a:p>
          <a:p>
            <a:r>
              <a:rPr lang="en-US" smtClean="0"/>
              <a:t>trabajar - to work</a:t>
            </a:r>
          </a:p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217451" y="304392"/>
            <a:ext cx="6181711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You can use these verbs.  ¡Gracias!</a:t>
            </a:r>
            <a:endParaRPr lang="en-US" sz="32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Solstice.thmx</Template>
  <TotalTime>0</TotalTime>
  <Words>295</Words>
  <Application>Microsoft Macintosh PowerPoint</Application>
  <PresentationFormat>On-screen Show (4:3)</PresentationFormat>
  <Paragraphs>55</Paragraphs>
  <Slides>4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Solstice</vt:lpstr>
      <vt:lpstr>Cada día(every day)…</vt:lpstr>
      <vt:lpstr>Cada día…</vt:lpstr>
      <vt:lpstr>Write what you do each day:</vt:lpstr>
      <vt:lpstr>Slide 4</vt:lpstr>
    </vt:vector>
  </TitlesOfParts>
  <Company>Canyons School District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Cada día(every day)…</dc:title>
  <dc:creator>Teacher</dc:creator>
  <cp:lastModifiedBy>Teacher</cp:lastModifiedBy>
  <cp:revision>1</cp:revision>
  <dcterms:created xsi:type="dcterms:W3CDTF">2011-01-04T14:20:23Z</dcterms:created>
  <dcterms:modified xsi:type="dcterms:W3CDTF">2011-01-04T14:21:17Z</dcterms:modified>
</cp:coreProperties>
</file>