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6" r:id="rId1"/>
  </p:sldMasterIdLst>
  <p:sldIdLst>
    <p:sldId id="258" r:id="rId2"/>
    <p:sldId id="261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81" r:id="rId19"/>
    <p:sldId id="280" r:id="rId20"/>
    <p:sldId id="282" r:id="rId21"/>
    <p:sldId id="277" r:id="rId22"/>
    <p:sldId id="285" r:id="rId23"/>
    <p:sldId id="283" r:id="rId24"/>
    <p:sldId id="284" r:id="rId25"/>
    <p:sldId id="278" r:id="rId26"/>
    <p:sldId id="286" r:id="rId27"/>
    <p:sldId id="279" r:id="rId28"/>
    <p:sldId id="288" r:id="rId29"/>
    <p:sldId id="287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E285-444D-4C0C-8BFA-BDB311F86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674431-1799-0C4A-B0CC-EB70CA055CEA}" type="datetimeFigureOut">
              <a:rPr lang="en-US" smtClean="0"/>
              <a:pPr/>
              <a:t>11/3/10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2F2A83-F120-5B45-9C11-BC1D157F16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Calentamiento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el 3 de </a:t>
            </a:r>
            <a:r>
              <a:rPr lang="en-US" dirty="0" err="1" smtClean="0"/>
              <a:t>noviembre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 err="1" smtClean="0"/>
              <a:t>N</a:t>
            </a:r>
            <a:r>
              <a:rPr lang="en-US" dirty="0" err="1" smtClean="0"/>
              <a:t>úmeros</a:t>
            </a:r>
            <a:r>
              <a:rPr lang="en-US" dirty="0" smtClean="0"/>
              <a:t>: </a:t>
            </a:r>
            <a:r>
              <a:rPr lang="en-US" dirty="0" err="1" smtClean="0"/>
              <a:t>Por</a:t>
            </a:r>
            <a:r>
              <a:rPr lang="en-US" dirty="0" smtClean="0"/>
              <a:t> favor </a:t>
            </a:r>
            <a:r>
              <a:rPr lang="en-US" dirty="0" err="1" smtClean="0"/>
              <a:t>escribe</a:t>
            </a:r>
            <a:r>
              <a:rPr lang="en-US" dirty="0" smtClean="0"/>
              <a:t> en </a:t>
            </a:r>
            <a:r>
              <a:rPr lang="en-US" dirty="0" err="1" smtClean="0"/>
              <a:t>español</a:t>
            </a:r>
            <a:r>
              <a:rPr lang="en-US" dirty="0" smtClean="0"/>
              <a:t>-</a:t>
            </a:r>
          </a:p>
          <a:p>
            <a:pPr marL="514350" indent="-514350">
              <a:buNone/>
            </a:pPr>
            <a:r>
              <a:rPr lang="en-US" dirty="0" smtClean="0"/>
              <a:t>1.  16</a:t>
            </a:r>
          </a:p>
          <a:p>
            <a:pPr marL="514350" indent="-514350">
              <a:buNone/>
            </a:pPr>
            <a:r>
              <a:rPr lang="en-US" dirty="0" smtClean="0"/>
              <a:t>2. 98</a:t>
            </a:r>
          </a:p>
          <a:p>
            <a:pPr marL="514350" indent="-514350">
              <a:buNone/>
            </a:pPr>
            <a:r>
              <a:rPr lang="en-US" dirty="0" smtClean="0"/>
              <a:t>3. 45</a:t>
            </a:r>
          </a:p>
          <a:p>
            <a:pPr marL="514350" indent="-514350">
              <a:buNone/>
            </a:pPr>
            <a:r>
              <a:rPr lang="en-US" dirty="0" smtClean="0"/>
              <a:t>4. 59</a:t>
            </a:r>
          </a:p>
          <a:p>
            <a:pPr marL="514350" indent="-514350">
              <a:buNone/>
            </a:pPr>
            <a:r>
              <a:rPr lang="en-US" dirty="0" smtClean="0"/>
              <a:t>5. 37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¡Gracias!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guapo</a:t>
            </a:r>
            <a:r>
              <a:rPr lang="en-US" dirty="0" smtClean="0"/>
              <a:t> / </a:t>
            </a:r>
            <a:r>
              <a:rPr lang="en-US" dirty="0" err="1" smtClean="0"/>
              <a:t>feo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502" y="2935048"/>
            <a:ext cx="3508562" cy="2339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971" y="2498112"/>
            <a:ext cx="2599334" cy="3894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inteligente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04" y="2357940"/>
            <a:ext cx="3850660" cy="3473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ser – to be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319252" y="4229997"/>
            <a:ext cx="4198508" cy="209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91661" y="3294241"/>
            <a:ext cx="503269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91661" y="4637763"/>
            <a:ext cx="503269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grande</a:t>
            </a:r>
            <a:r>
              <a:rPr lang="en-US" dirty="0" smtClean="0"/>
              <a:t> /</a:t>
            </a:r>
            <a:r>
              <a:rPr lang="en-US" dirty="0" err="1" smtClean="0"/>
              <a:t>pequeño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395" y="2381249"/>
            <a:ext cx="4590452" cy="3825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guapo</a:t>
            </a:r>
            <a:r>
              <a:rPr lang="en-US" dirty="0" smtClean="0"/>
              <a:t> / </a:t>
            </a:r>
            <a:r>
              <a:rPr lang="en-US" dirty="0" err="1" smtClean="0"/>
              <a:t>feo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502" y="2935048"/>
            <a:ext cx="3508562" cy="2339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971" y="2498112"/>
            <a:ext cx="2599334" cy="3894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inteligente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04" y="2357940"/>
            <a:ext cx="3850660" cy="3473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bajo</a:t>
            </a:r>
            <a:r>
              <a:rPr lang="en-US" dirty="0" smtClean="0"/>
              <a:t> / alto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604" y="2085419"/>
            <a:ext cx="2065337" cy="4009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r="38613"/>
          <a:stretch>
            <a:fillRect/>
          </a:stretch>
        </p:blipFill>
        <p:spPr>
          <a:xfrm>
            <a:off x="2198377" y="316177"/>
            <a:ext cx="4818952" cy="654182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5000" dirty="0" err="1" smtClean="0"/>
              <a:t>grande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l="60988"/>
          <a:stretch>
            <a:fillRect/>
          </a:stretch>
        </p:blipFill>
        <p:spPr>
          <a:xfrm>
            <a:off x="3362471" y="1935480"/>
            <a:ext cx="1790810" cy="382537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200" dirty="0" err="1" smtClean="0"/>
              <a:t>Vocabulario</a:t>
            </a:r>
            <a:r>
              <a:rPr lang="en-US" sz="9200" dirty="0" smtClean="0"/>
              <a:t>:</a:t>
            </a:r>
            <a:endParaRPr lang="en-US" sz="9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err="1" smtClean="0"/>
              <a:t>Escuchar</a:t>
            </a:r>
            <a:r>
              <a:rPr lang="en-US" sz="4400" dirty="0" smtClean="0"/>
              <a:t> </a:t>
            </a:r>
            <a:r>
              <a:rPr lang="en-US" sz="4400" dirty="0" err="1" smtClean="0"/>
              <a:t>y</a:t>
            </a:r>
            <a:r>
              <a:rPr lang="en-US" sz="4400" dirty="0" smtClean="0"/>
              <a:t> </a:t>
            </a:r>
            <a:r>
              <a:rPr lang="en-US" sz="4400" dirty="0" err="1" smtClean="0"/>
              <a:t>repetir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5000" dirty="0" err="1" smtClean="0"/>
              <a:t>pequeño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923" y="1207477"/>
            <a:ext cx="6480055" cy="4320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err="1" smtClean="0"/>
              <a:t>feo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79" y="215383"/>
            <a:ext cx="4077615" cy="610921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5000" dirty="0" err="1" smtClean="0"/>
              <a:t>guapo</a:t>
            </a:r>
            <a:r>
              <a:rPr lang="en-US" sz="15000" dirty="0" smtClean="0"/>
              <a:t> </a:t>
            </a:r>
            <a:endParaRPr lang="en-US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328" y="393617"/>
            <a:ext cx="5974647" cy="538971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12500" dirty="0" err="1" smtClean="0"/>
              <a:t>inteligente</a:t>
            </a:r>
            <a:endParaRPr lang="en-US" sz="1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r="68230"/>
          <a:stretch>
            <a:fillRect/>
          </a:stretch>
        </p:blipFill>
        <p:spPr>
          <a:xfrm>
            <a:off x="4047756" y="2085419"/>
            <a:ext cx="656152" cy="4009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err="1" smtClean="0"/>
              <a:t>bajo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l="37079"/>
          <a:stretch>
            <a:fillRect/>
          </a:stretch>
        </p:blipFill>
        <p:spPr>
          <a:xfrm>
            <a:off x="3369543" y="513959"/>
            <a:ext cx="1984825" cy="6124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395" y="2381249"/>
            <a:ext cx="4590452" cy="382537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/>
              <a:t>alto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604" y="2085419"/>
            <a:ext cx="2065337" cy="400969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502" y="2935048"/>
            <a:ext cx="3508562" cy="2339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971" y="2498112"/>
            <a:ext cx="2599334" cy="389440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004" y="2357940"/>
            <a:ext cx="3850660" cy="347367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200" dirty="0" err="1" smtClean="0"/>
              <a:t>Vocabulario</a:t>
            </a:r>
            <a:r>
              <a:rPr lang="en-US" sz="9200" dirty="0" smtClean="0"/>
              <a:t>:</a:t>
            </a:r>
            <a:endParaRPr lang="en-US" sz="9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100" dirty="0" err="1" smtClean="0"/>
              <a:t>Escribir</a:t>
            </a:r>
            <a:endParaRPr lang="en-US" sz="8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grande</a:t>
            </a:r>
            <a:r>
              <a:rPr lang="en-US" dirty="0" smtClean="0"/>
              <a:t> /</a:t>
            </a:r>
            <a:r>
              <a:rPr lang="en-US" dirty="0" err="1" smtClean="0"/>
              <a:t>pequeño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395" y="2381249"/>
            <a:ext cx="4590452" cy="3825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bajo</a:t>
            </a:r>
            <a:r>
              <a:rPr lang="en-US" dirty="0" smtClean="0"/>
              <a:t> / alto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604" y="2085419"/>
            <a:ext cx="2065337" cy="4009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289</TotalTime>
  <Words>72</Words>
  <Application>Microsoft Macintosh PowerPoint</Application>
  <PresentationFormat>On-screen Show (4:3)</PresentationFormat>
  <Paragraphs>30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Calentamiento- el 3 de noviembre</vt:lpstr>
      <vt:lpstr>Vocabulario:</vt:lpstr>
      <vt:lpstr>Slide 3</vt:lpstr>
      <vt:lpstr>Slide 4</vt:lpstr>
      <vt:lpstr>Slide 5</vt:lpstr>
      <vt:lpstr>Slide 6</vt:lpstr>
      <vt:lpstr>Vocabulario:</vt:lpstr>
      <vt:lpstr>grande /pequeño</vt:lpstr>
      <vt:lpstr>bajo / alto</vt:lpstr>
      <vt:lpstr>guapo / feo</vt:lpstr>
      <vt:lpstr>inteligente</vt:lpstr>
      <vt:lpstr>ser – to be</vt:lpstr>
      <vt:lpstr>grande /pequeño</vt:lpstr>
      <vt:lpstr>guapo / feo</vt:lpstr>
      <vt:lpstr>inteligente</vt:lpstr>
      <vt:lpstr>bajo / alto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Canyons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Calentamiento- el 3 de noviembre</dc:title>
  <dc:creator>Teacher</dc:creator>
  <cp:lastModifiedBy>Teacher</cp:lastModifiedBy>
  <cp:revision>10</cp:revision>
  <cp:lastPrinted>2010-11-03T16:53:21Z</cp:lastPrinted>
  <dcterms:created xsi:type="dcterms:W3CDTF">2010-11-03T16:03:38Z</dcterms:created>
  <dcterms:modified xsi:type="dcterms:W3CDTF">2010-11-03T20:27:23Z</dcterms:modified>
</cp:coreProperties>
</file>